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League Spartan" charset="1" panose="00000800000000000000"/>
      <p:regular r:id="rId21"/>
    </p:embeddedFont>
    <p:embeddedFont>
      <p:font typeface="Roboto Bold" charset="1" panose="02000000000000000000"/>
      <p:regular r:id="rId22"/>
    </p:embeddedFont>
    <p:embeddedFont>
      <p:font typeface="Poppins" charset="1" panose="00000500000000000000"/>
      <p:regular r:id="rId23"/>
    </p:embeddedFont>
    <p:embeddedFont>
      <p:font typeface="Roboto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20957" y="4506120"/>
            <a:ext cx="9846085" cy="1418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72"/>
              </a:lnSpc>
            </a:pPr>
            <a:r>
              <a:rPr lang="en-US" b="true" sz="8265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PRESENTATION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323004" y="3528848"/>
            <a:ext cx="5641992" cy="91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4"/>
              </a:lnSpc>
            </a:pPr>
            <a:r>
              <a:rPr lang="en-US" b="true" sz="5303">
                <a:solidFill>
                  <a:srgbClr val="303642"/>
                </a:solidFill>
                <a:latin typeface="Roboto Bold"/>
                <a:ea typeface="Roboto Bold"/>
                <a:cs typeface="Roboto Bold"/>
                <a:sym typeface="Roboto Bold"/>
              </a:rPr>
              <a:t>BUSINESS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0587" y="5852404"/>
            <a:ext cx="8526827" cy="79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61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13750" y="1110371"/>
            <a:ext cx="3340100" cy="3784600"/>
            <a:chOff x="0" y="0"/>
            <a:chExt cx="879697" cy="9967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79697" cy="996767"/>
            </a:xfrm>
            <a:custGeom>
              <a:avLst/>
              <a:gdLst/>
              <a:ahLst/>
              <a:cxnLst/>
              <a:rect r="r" b="b" t="t" l="l"/>
              <a:pathLst>
                <a:path h="996767" w="879697">
                  <a:moveTo>
                    <a:pt x="118211" y="0"/>
                  </a:moveTo>
                  <a:lnTo>
                    <a:pt x="761486" y="0"/>
                  </a:lnTo>
                  <a:cubicBezTo>
                    <a:pt x="826772" y="0"/>
                    <a:pt x="879697" y="52925"/>
                    <a:pt x="879697" y="118211"/>
                  </a:cubicBezTo>
                  <a:lnTo>
                    <a:pt x="879697" y="878556"/>
                  </a:lnTo>
                  <a:cubicBezTo>
                    <a:pt x="879697" y="909907"/>
                    <a:pt x="867243" y="939975"/>
                    <a:pt x="845074" y="962144"/>
                  </a:cubicBezTo>
                  <a:cubicBezTo>
                    <a:pt x="822905" y="984313"/>
                    <a:pt x="792837" y="996767"/>
                    <a:pt x="761486" y="996767"/>
                  </a:cubicBezTo>
                  <a:lnTo>
                    <a:pt x="118211" y="996767"/>
                  </a:lnTo>
                  <a:cubicBezTo>
                    <a:pt x="86860" y="996767"/>
                    <a:pt x="56792" y="984313"/>
                    <a:pt x="34623" y="962144"/>
                  </a:cubicBezTo>
                  <a:cubicBezTo>
                    <a:pt x="12454" y="939975"/>
                    <a:pt x="0" y="909907"/>
                    <a:pt x="0" y="878556"/>
                  </a:cubicBezTo>
                  <a:lnTo>
                    <a:pt x="0" y="118211"/>
                  </a:lnTo>
                  <a:cubicBezTo>
                    <a:pt x="0" y="86860"/>
                    <a:pt x="12454" y="56792"/>
                    <a:pt x="34623" y="34623"/>
                  </a:cubicBezTo>
                  <a:cubicBezTo>
                    <a:pt x="56792" y="12454"/>
                    <a:pt x="86860" y="0"/>
                    <a:pt x="11821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79697" cy="1044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726528"/>
            <a:ext cx="5898349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PERFORMANCE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14400"/>
            <a:ext cx="5634574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711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650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413750" y="5473700"/>
            <a:ext cx="3340100" cy="3784600"/>
            <a:chOff x="0" y="0"/>
            <a:chExt cx="879697" cy="9967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79697" cy="996767"/>
            </a:xfrm>
            <a:custGeom>
              <a:avLst/>
              <a:gdLst/>
              <a:ahLst/>
              <a:cxnLst/>
              <a:rect r="r" b="b" t="t" l="l"/>
              <a:pathLst>
                <a:path h="996767" w="879697">
                  <a:moveTo>
                    <a:pt x="118211" y="0"/>
                  </a:moveTo>
                  <a:lnTo>
                    <a:pt x="761486" y="0"/>
                  </a:lnTo>
                  <a:cubicBezTo>
                    <a:pt x="826772" y="0"/>
                    <a:pt x="879697" y="52925"/>
                    <a:pt x="879697" y="118211"/>
                  </a:cubicBezTo>
                  <a:lnTo>
                    <a:pt x="879697" y="878556"/>
                  </a:lnTo>
                  <a:cubicBezTo>
                    <a:pt x="879697" y="909907"/>
                    <a:pt x="867243" y="939975"/>
                    <a:pt x="845074" y="962144"/>
                  </a:cubicBezTo>
                  <a:cubicBezTo>
                    <a:pt x="822905" y="984313"/>
                    <a:pt x="792837" y="996767"/>
                    <a:pt x="761486" y="996767"/>
                  </a:cubicBezTo>
                  <a:lnTo>
                    <a:pt x="118211" y="996767"/>
                  </a:lnTo>
                  <a:cubicBezTo>
                    <a:pt x="86860" y="996767"/>
                    <a:pt x="56792" y="984313"/>
                    <a:pt x="34623" y="962144"/>
                  </a:cubicBezTo>
                  <a:cubicBezTo>
                    <a:pt x="12454" y="939975"/>
                    <a:pt x="0" y="909907"/>
                    <a:pt x="0" y="878556"/>
                  </a:cubicBezTo>
                  <a:lnTo>
                    <a:pt x="0" y="118211"/>
                  </a:lnTo>
                  <a:cubicBezTo>
                    <a:pt x="0" y="86860"/>
                    <a:pt x="12454" y="56792"/>
                    <a:pt x="34623" y="34623"/>
                  </a:cubicBezTo>
                  <a:cubicBezTo>
                    <a:pt x="56792" y="12454"/>
                    <a:pt x="86860" y="0"/>
                    <a:pt x="11821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79697" cy="1044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957840" y="1950106"/>
            <a:ext cx="4251920" cy="228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299K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 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957840" y="6178445"/>
            <a:ext cx="4251920" cy="2289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112K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 </a:t>
            </a:r>
          </a:p>
          <a:p>
            <a:pPr algn="ctr">
              <a:lnSpc>
                <a:spcPts val="6113"/>
              </a:lnSpc>
            </a:pPr>
            <a:r>
              <a:rPr lang="en-US" sz="4366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2022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19310" y="2229571"/>
            <a:ext cx="4650324" cy="14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19310" y="6592900"/>
            <a:ext cx="4650324" cy="1489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336296" y="4065560"/>
            <a:ext cx="2960881" cy="2960544"/>
            <a:chOff x="0" y="0"/>
            <a:chExt cx="6350013" cy="63492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2" y="-1"/>
              <a:ext cx="6350000" cy="6349290"/>
            </a:xfrm>
            <a:custGeom>
              <a:avLst/>
              <a:gdLst/>
              <a:ahLst/>
              <a:cxnLst/>
              <a:rect r="r" b="b" t="t" l="l"/>
              <a:pathLst>
                <a:path h="6349290" w="6350000">
                  <a:moveTo>
                    <a:pt x="5589297" y="1006730"/>
                  </a:moveTo>
                  <a:cubicBezTo>
                    <a:pt x="5465116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1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0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3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69" y="6259196"/>
                  </a:lnTo>
                  <a:cubicBezTo>
                    <a:pt x="3831160" y="6444438"/>
                    <a:pt x="4241446" y="6334482"/>
                    <a:pt x="4426739" y="6013629"/>
                  </a:cubicBezTo>
                  <a:cubicBezTo>
                    <a:pt x="4550882" y="5798631"/>
                    <a:pt x="4776066" y="5678311"/>
                    <a:pt x="5007713" y="5678146"/>
                  </a:cubicBezTo>
                  <a:lnTo>
                    <a:pt x="5007663" y="5678057"/>
                  </a:lnTo>
                  <a:cubicBezTo>
                    <a:pt x="5239310" y="5677892"/>
                    <a:pt x="5464532" y="5557572"/>
                    <a:pt x="5588637" y="5342574"/>
                  </a:cubicBezTo>
                  <a:cubicBezTo>
                    <a:pt x="5649762" y="5236720"/>
                    <a:pt x="5678769" y="5121099"/>
                    <a:pt x="5678642" y="5007078"/>
                  </a:cubicBezTo>
                  <a:lnTo>
                    <a:pt x="5678731" y="5007155"/>
                  </a:lnTo>
                  <a:cubicBezTo>
                    <a:pt x="5678934" y="4783711"/>
                    <a:pt x="5790897" y="4566223"/>
                    <a:pt x="5991811" y="4439693"/>
                  </a:cubicBezTo>
                  <a:cubicBezTo>
                    <a:pt x="6100116" y="4382746"/>
                    <a:pt x="6194109" y="4295485"/>
                    <a:pt x="6259781" y="4181731"/>
                  </a:cubicBezTo>
                  <a:cubicBezTo>
                    <a:pt x="6383974" y="3966618"/>
                    <a:pt x="6375529" y="3711437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5"/>
                    <a:pt x="6259997" y="2839836"/>
                  </a:cubicBezTo>
                  <a:cubicBezTo>
                    <a:pt x="6445277" y="2518945"/>
                    <a:pt x="6335320" y="2108697"/>
                    <a:pt x="6014429" y="1923417"/>
                  </a:cubicBezTo>
                  <a:lnTo>
                    <a:pt x="6014379" y="1923366"/>
                  </a:lnTo>
                  <a:lnTo>
                    <a:pt x="6014506" y="1923328"/>
                  </a:lnTo>
                  <a:cubicBezTo>
                    <a:pt x="5815599" y="1808240"/>
                    <a:pt x="5681309" y="1593953"/>
                    <a:pt x="5679188" y="1348132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3"/>
              <a:stretch>
                <a:fillRect l="0" t="-5" r="0" b="-5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676618" y="1791504"/>
            <a:ext cx="6756386" cy="9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b="true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TEAM MEMBERS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18918" y="1116794"/>
            <a:ext cx="5871786" cy="62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MEET OUR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81898" y="2711137"/>
            <a:ext cx="8145827" cy="79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575089" y="4065560"/>
            <a:ext cx="2960881" cy="2960544"/>
            <a:chOff x="0" y="0"/>
            <a:chExt cx="6350013" cy="63492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" y="-1"/>
              <a:ext cx="6350000" cy="6349290"/>
            </a:xfrm>
            <a:custGeom>
              <a:avLst/>
              <a:gdLst/>
              <a:ahLst/>
              <a:cxnLst/>
              <a:rect r="r" b="b" t="t" l="l"/>
              <a:pathLst>
                <a:path h="6349290" w="6350000">
                  <a:moveTo>
                    <a:pt x="5589297" y="1006730"/>
                  </a:moveTo>
                  <a:cubicBezTo>
                    <a:pt x="5465116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1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0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3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69" y="6259196"/>
                  </a:lnTo>
                  <a:cubicBezTo>
                    <a:pt x="3831160" y="6444438"/>
                    <a:pt x="4241446" y="6334482"/>
                    <a:pt x="4426739" y="6013629"/>
                  </a:cubicBezTo>
                  <a:cubicBezTo>
                    <a:pt x="4550882" y="5798631"/>
                    <a:pt x="4776066" y="5678311"/>
                    <a:pt x="5007713" y="5678146"/>
                  </a:cubicBezTo>
                  <a:lnTo>
                    <a:pt x="5007663" y="5678057"/>
                  </a:lnTo>
                  <a:cubicBezTo>
                    <a:pt x="5239310" y="5677892"/>
                    <a:pt x="5464532" y="5557572"/>
                    <a:pt x="5588637" y="5342574"/>
                  </a:cubicBezTo>
                  <a:cubicBezTo>
                    <a:pt x="5649762" y="5236720"/>
                    <a:pt x="5678769" y="5121099"/>
                    <a:pt x="5678642" y="5007078"/>
                  </a:cubicBezTo>
                  <a:lnTo>
                    <a:pt x="5678731" y="5007155"/>
                  </a:lnTo>
                  <a:cubicBezTo>
                    <a:pt x="5678934" y="4783711"/>
                    <a:pt x="5790897" y="4566223"/>
                    <a:pt x="5991811" y="4439693"/>
                  </a:cubicBezTo>
                  <a:cubicBezTo>
                    <a:pt x="6100116" y="4382746"/>
                    <a:pt x="6194109" y="4295485"/>
                    <a:pt x="6259781" y="4181731"/>
                  </a:cubicBezTo>
                  <a:cubicBezTo>
                    <a:pt x="6383974" y="3966618"/>
                    <a:pt x="6375529" y="3711437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5"/>
                    <a:pt x="6259997" y="2839836"/>
                  </a:cubicBezTo>
                  <a:cubicBezTo>
                    <a:pt x="6445277" y="2518945"/>
                    <a:pt x="6335320" y="2108697"/>
                    <a:pt x="6014429" y="1923417"/>
                  </a:cubicBezTo>
                  <a:lnTo>
                    <a:pt x="6014379" y="1923366"/>
                  </a:lnTo>
                  <a:lnTo>
                    <a:pt x="6014506" y="1923328"/>
                  </a:lnTo>
                  <a:cubicBezTo>
                    <a:pt x="5815599" y="1808240"/>
                    <a:pt x="5681309" y="1593953"/>
                    <a:pt x="5679188" y="1348132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4"/>
              <a:stretch>
                <a:fillRect l="0" t="0" r="0" b="-11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812445" y="4065560"/>
            <a:ext cx="2960881" cy="2960544"/>
            <a:chOff x="0" y="0"/>
            <a:chExt cx="6350013" cy="634928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" y="-1"/>
              <a:ext cx="6350000" cy="6349290"/>
            </a:xfrm>
            <a:custGeom>
              <a:avLst/>
              <a:gdLst/>
              <a:ahLst/>
              <a:cxnLst/>
              <a:rect r="r" b="b" t="t" l="l"/>
              <a:pathLst>
                <a:path h="6349290" w="6350000">
                  <a:moveTo>
                    <a:pt x="5589297" y="1006730"/>
                  </a:moveTo>
                  <a:cubicBezTo>
                    <a:pt x="5465116" y="791694"/>
                    <a:pt x="5239933" y="671386"/>
                    <a:pt x="5008285" y="671221"/>
                  </a:cubicBezTo>
                  <a:lnTo>
                    <a:pt x="5008323" y="671183"/>
                  </a:lnTo>
                  <a:cubicBezTo>
                    <a:pt x="4776675" y="670980"/>
                    <a:pt x="4551453" y="550686"/>
                    <a:pt x="4427311" y="335675"/>
                  </a:cubicBezTo>
                  <a:cubicBezTo>
                    <a:pt x="4242069" y="14784"/>
                    <a:pt x="3831782" y="-95135"/>
                    <a:pt x="3510892" y="90146"/>
                  </a:cubicBezTo>
                  <a:lnTo>
                    <a:pt x="3510841" y="90184"/>
                  </a:lnTo>
                  <a:lnTo>
                    <a:pt x="3510841" y="89980"/>
                  </a:lnTo>
                  <a:cubicBezTo>
                    <a:pt x="3311540" y="204801"/>
                    <a:pt x="3058606" y="213894"/>
                    <a:pt x="2844523" y="92495"/>
                  </a:cubicBezTo>
                  <a:cubicBezTo>
                    <a:pt x="2741495" y="31767"/>
                    <a:pt x="2624048" y="-177"/>
                    <a:pt x="2504455" y="1"/>
                  </a:cubicBezTo>
                  <a:cubicBezTo>
                    <a:pt x="2256157" y="1"/>
                    <a:pt x="2039393" y="134913"/>
                    <a:pt x="1923366" y="335433"/>
                  </a:cubicBezTo>
                  <a:lnTo>
                    <a:pt x="1923366" y="335395"/>
                  </a:lnTo>
                  <a:cubicBezTo>
                    <a:pt x="1807377" y="535877"/>
                    <a:pt x="1590563" y="670790"/>
                    <a:pt x="1342303" y="670790"/>
                  </a:cubicBezTo>
                  <a:cubicBezTo>
                    <a:pt x="971781" y="670790"/>
                    <a:pt x="671438" y="971132"/>
                    <a:pt x="671438" y="1341654"/>
                  </a:cubicBezTo>
                  <a:lnTo>
                    <a:pt x="671438" y="1341731"/>
                  </a:lnTo>
                  <a:lnTo>
                    <a:pt x="671235" y="1341654"/>
                  </a:lnTo>
                  <a:cubicBezTo>
                    <a:pt x="671032" y="1571537"/>
                    <a:pt x="552554" y="1795019"/>
                    <a:pt x="340654" y="1919771"/>
                  </a:cubicBezTo>
                  <a:cubicBezTo>
                    <a:pt x="236398" y="1978609"/>
                    <a:pt x="149886" y="2064406"/>
                    <a:pt x="90185" y="2168170"/>
                  </a:cubicBezTo>
                  <a:cubicBezTo>
                    <a:pt x="-33971" y="2383232"/>
                    <a:pt x="-25525" y="2638388"/>
                    <a:pt x="90147" y="2839111"/>
                  </a:cubicBezTo>
                  <a:lnTo>
                    <a:pt x="90109" y="2839111"/>
                  </a:lnTo>
                  <a:cubicBezTo>
                    <a:pt x="205691" y="3039797"/>
                    <a:pt x="214137" y="3294978"/>
                    <a:pt x="89982" y="3510014"/>
                  </a:cubicBezTo>
                  <a:cubicBezTo>
                    <a:pt x="-95248" y="3830867"/>
                    <a:pt x="14658" y="4241153"/>
                    <a:pt x="335549" y="4426434"/>
                  </a:cubicBezTo>
                  <a:lnTo>
                    <a:pt x="335587" y="4426472"/>
                  </a:lnTo>
                  <a:lnTo>
                    <a:pt x="335460" y="4426560"/>
                  </a:lnTo>
                  <a:cubicBezTo>
                    <a:pt x="535980" y="4542499"/>
                    <a:pt x="670829" y="4759313"/>
                    <a:pt x="670829" y="5007611"/>
                  </a:cubicBezTo>
                  <a:cubicBezTo>
                    <a:pt x="670829" y="5378133"/>
                    <a:pt x="971171" y="5678476"/>
                    <a:pt x="1341681" y="5678476"/>
                  </a:cubicBezTo>
                  <a:cubicBezTo>
                    <a:pt x="1589991" y="5678476"/>
                    <a:pt x="1806717" y="5813362"/>
                    <a:pt x="1922782" y="6013883"/>
                  </a:cubicBezTo>
                  <a:cubicBezTo>
                    <a:pt x="2038771" y="6214314"/>
                    <a:pt x="2255573" y="6349290"/>
                    <a:pt x="2503845" y="6349290"/>
                  </a:cubicBezTo>
                  <a:cubicBezTo>
                    <a:pt x="2623437" y="6349444"/>
                    <a:pt x="2740879" y="6317498"/>
                    <a:pt x="2843913" y="6256783"/>
                  </a:cubicBezTo>
                  <a:cubicBezTo>
                    <a:pt x="3057946" y="6135409"/>
                    <a:pt x="3310943" y="6144502"/>
                    <a:pt x="3510231" y="6259361"/>
                  </a:cubicBezTo>
                  <a:lnTo>
                    <a:pt x="3510231" y="6259120"/>
                  </a:lnTo>
                  <a:lnTo>
                    <a:pt x="3510269" y="6259196"/>
                  </a:lnTo>
                  <a:cubicBezTo>
                    <a:pt x="3831160" y="6444438"/>
                    <a:pt x="4241446" y="6334482"/>
                    <a:pt x="4426739" y="6013629"/>
                  </a:cubicBezTo>
                  <a:cubicBezTo>
                    <a:pt x="4550882" y="5798631"/>
                    <a:pt x="4776066" y="5678311"/>
                    <a:pt x="5007713" y="5678146"/>
                  </a:cubicBezTo>
                  <a:lnTo>
                    <a:pt x="5007663" y="5678057"/>
                  </a:lnTo>
                  <a:cubicBezTo>
                    <a:pt x="5239310" y="5677892"/>
                    <a:pt x="5464532" y="5557572"/>
                    <a:pt x="5588637" y="5342574"/>
                  </a:cubicBezTo>
                  <a:cubicBezTo>
                    <a:pt x="5649762" y="5236720"/>
                    <a:pt x="5678769" y="5121099"/>
                    <a:pt x="5678642" y="5007078"/>
                  </a:cubicBezTo>
                  <a:lnTo>
                    <a:pt x="5678731" y="5007155"/>
                  </a:lnTo>
                  <a:cubicBezTo>
                    <a:pt x="5678934" y="4783711"/>
                    <a:pt x="5790897" y="4566223"/>
                    <a:pt x="5991811" y="4439693"/>
                  </a:cubicBezTo>
                  <a:cubicBezTo>
                    <a:pt x="6100116" y="4382746"/>
                    <a:pt x="6194109" y="4295485"/>
                    <a:pt x="6259781" y="4181731"/>
                  </a:cubicBezTo>
                  <a:cubicBezTo>
                    <a:pt x="6383974" y="3966618"/>
                    <a:pt x="6375529" y="3711437"/>
                    <a:pt x="6259870" y="3510751"/>
                  </a:cubicBezTo>
                  <a:lnTo>
                    <a:pt x="6259908" y="3510751"/>
                  </a:lnTo>
                  <a:cubicBezTo>
                    <a:pt x="6144287" y="3310066"/>
                    <a:pt x="6135829" y="3054885"/>
                    <a:pt x="6259997" y="2839836"/>
                  </a:cubicBezTo>
                  <a:cubicBezTo>
                    <a:pt x="6445277" y="2518945"/>
                    <a:pt x="6335320" y="2108697"/>
                    <a:pt x="6014429" y="1923417"/>
                  </a:cubicBezTo>
                  <a:lnTo>
                    <a:pt x="6014379" y="1923366"/>
                  </a:lnTo>
                  <a:lnTo>
                    <a:pt x="6014506" y="1923328"/>
                  </a:lnTo>
                  <a:cubicBezTo>
                    <a:pt x="5815599" y="1808240"/>
                    <a:pt x="5681309" y="1593953"/>
                    <a:pt x="5679188" y="1348132"/>
                  </a:cubicBezTo>
                  <a:cubicBezTo>
                    <a:pt x="5680356" y="1232130"/>
                    <a:pt x="5651438" y="1114401"/>
                    <a:pt x="5589297" y="1006730"/>
                  </a:cubicBezTo>
                </a:path>
              </a:pathLst>
            </a:custGeom>
            <a:blipFill>
              <a:blip r:embed="rId5"/>
              <a:stretch>
                <a:fillRect l="0" t="0" r="0" b="-11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871310" y="7521404"/>
            <a:ext cx="4247608" cy="157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31726" y="7521404"/>
            <a:ext cx="4247608" cy="157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69082" y="7521404"/>
            <a:ext cx="4247608" cy="157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73913"/>
            <a:ext cx="6021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FLOW CHART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361785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YEARLY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32814"/>
            <a:ext cx="55710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693340"/>
            <a:ext cx="55710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83300" y="-166973"/>
            <a:ext cx="11319272" cy="106209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04499"/>
            <a:ext cx="6021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DETAILS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60151"/>
            <a:ext cx="55710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74256" y="-386163"/>
            <a:ext cx="11199056" cy="11059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38682" y="1791504"/>
            <a:ext cx="9010636" cy="9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PLANNING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18918" y="1116794"/>
            <a:ext cx="5871786" cy="62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OUR NEW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81898" y="2692087"/>
            <a:ext cx="8145827" cy="79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34350" y="4251065"/>
            <a:ext cx="2628900" cy="2628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4350" y="7635615"/>
            <a:ext cx="2628900" cy="15335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187954" y="4463976"/>
            <a:ext cx="5528993" cy="525507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736325" y="4894226"/>
            <a:ext cx="4117804" cy="129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36325" y="7807065"/>
            <a:ext cx="4117804" cy="129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4"/>
              </a:lnSpc>
              <a:spcBef>
                <a:spcPct val="0"/>
              </a:spcBef>
            </a:pPr>
            <a:r>
              <a:rPr lang="en-US" sz="1838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8500" y="3124200"/>
            <a:ext cx="5245100" cy="1332778"/>
            <a:chOff x="0" y="0"/>
            <a:chExt cx="1381426" cy="351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1426" cy="351020"/>
            </a:xfrm>
            <a:custGeom>
              <a:avLst/>
              <a:gdLst/>
              <a:ahLst/>
              <a:cxnLst/>
              <a:rect r="r" b="b" t="t" l="l"/>
              <a:pathLst>
                <a:path h="351020" w="1381426">
                  <a:moveTo>
                    <a:pt x="75277" y="0"/>
                  </a:moveTo>
                  <a:lnTo>
                    <a:pt x="1306148" y="0"/>
                  </a:lnTo>
                  <a:cubicBezTo>
                    <a:pt x="1326113" y="0"/>
                    <a:pt x="1345260" y="7931"/>
                    <a:pt x="1359377" y="22048"/>
                  </a:cubicBezTo>
                  <a:cubicBezTo>
                    <a:pt x="1373495" y="36166"/>
                    <a:pt x="1381426" y="55313"/>
                    <a:pt x="1381426" y="75277"/>
                  </a:cubicBezTo>
                  <a:lnTo>
                    <a:pt x="1381426" y="275742"/>
                  </a:lnTo>
                  <a:cubicBezTo>
                    <a:pt x="1381426" y="295707"/>
                    <a:pt x="1373495" y="314854"/>
                    <a:pt x="1359377" y="328971"/>
                  </a:cubicBezTo>
                  <a:cubicBezTo>
                    <a:pt x="1345260" y="343089"/>
                    <a:pt x="1326113" y="351020"/>
                    <a:pt x="1306148" y="351020"/>
                  </a:cubicBezTo>
                  <a:lnTo>
                    <a:pt x="75277" y="351020"/>
                  </a:lnTo>
                  <a:cubicBezTo>
                    <a:pt x="55313" y="351020"/>
                    <a:pt x="36166" y="343089"/>
                    <a:pt x="22048" y="328971"/>
                  </a:cubicBezTo>
                  <a:cubicBezTo>
                    <a:pt x="7931" y="314854"/>
                    <a:pt x="0" y="295707"/>
                    <a:pt x="0" y="275742"/>
                  </a:cubicBezTo>
                  <a:lnTo>
                    <a:pt x="0" y="75277"/>
                  </a:lnTo>
                  <a:cubicBezTo>
                    <a:pt x="0" y="55313"/>
                    <a:pt x="7931" y="36166"/>
                    <a:pt x="22048" y="22048"/>
                  </a:cubicBezTo>
                  <a:cubicBezTo>
                    <a:pt x="36166" y="7931"/>
                    <a:pt x="55313" y="0"/>
                    <a:pt x="75277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81426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741400" y="3124200"/>
            <a:ext cx="5118100" cy="1332778"/>
            <a:chOff x="0" y="0"/>
            <a:chExt cx="1347977" cy="351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7977" cy="351020"/>
            </a:xfrm>
            <a:custGeom>
              <a:avLst/>
              <a:gdLst/>
              <a:ahLst/>
              <a:cxnLst/>
              <a:rect r="r" b="b" t="t" l="l"/>
              <a:pathLst>
                <a:path h="351020" w="1347977">
                  <a:moveTo>
                    <a:pt x="77145" y="0"/>
                  </a:moveTo>
                  <a:lnTo>
                    <a:pt x="1270832" y="0"/>
                  </a:lnTo>
                  <a:cubicBezTo>
                    <a:pt x="1291292" y="0"/>
                    <a:pt x="1310914" y="8128"/>
                    <a:pt x="1325382" y="22595"/>
                  </a:cubicBezTo>
                  <a:cubicBezTo>
                    <a:pt x="1339849" y="37063"/>
                    <a:pt x="1347977" y="56685"/>
                    <a:pt x="1347977" y="77145"/>
                  </a:cubicBezTo>
                  <a:lnTo>
                    <a:pt x="1347977" y="273874"/>
                  </a:lnTo>
                  <a:cubicBezTo>
                    <a:pt x="1347977" y="316480"/>
                    <a:pt x="1313438" y="351020"/>
                    <a:pt x="1270832" y="351020"/>
                  </a:cubicBezTo>
                  <a:lnTo>
                    <a:pt x="77145" y="351020"/>
                  </a:lnTo>
                  <a:cubicBezTo>
                    <a:pt x="34539" y="351020"/>
                    <a:pt x="0" y="316480"/>
                    <a:pt x="0" y="273874"/>
                  </a:cubicBezTo>
                  <a:lnTo>
                    <a:pt x="0" y="77145"/>
                  </a:lnTo>
                  <a:cubicBezTo>
                    <a:pt x="0" y="34539"/>
                    <a:pt x="34539" y="0"/>
                    <a:pt x="77145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7977" cy="3986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33297" y="3191597"/>
            <a:ext cx="8421405" cy="1265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34"/>
              </a:lnSpc>
            </a:pPr>
            <a:r>
              <a:rPr lang="en-US" b="true" sz="738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16825" y="6705600"/>
            <a:ext cx="3054350" cy="761278"/>
            <a:chOff x="0" y="0"/>
            <a:chExt cx="804438" cy="20050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4438" cy="200501"/>
            </a:xfrm>
            <a:custGeom>
              <a:avLst/>
              <a:gdLst/>
              <a:ahLst/>
              <a:cxnLst/>
              <a:rect r="r" b="b" t="t" l="l"/>
              <a:pathLst>
                <a:path h="200501" w="804438">
                  <a:moveTo>
                    <a:pt x="100251" y="0"/>
                  </a:moveTo>
                  <a:lnTo>
                    <a:pt x="704187" y="0"/>
                  </a:lnTo>
                  <a:cubicBezTo>
                    <a:pt x="730775" y="0"/>
                    <a:pt x="756275" y="10562"/>
                    <a:pt x="775075" y="29363"/>
                  </a:cubicBezTo>
                  <a:cubicBezTo>
                    <a:pt x="793876" y="48163"/>
                    <a:pt x="804438" y="73662"/>
                    <a:pt x="804438" y="100251"/>
                  </a:cubicBezTo>
                  <a:lnTo>
                    <a:pt x="804438" y="100251"/>
                  </a:lnTo>
                  <a:cubicBezTo>
                    <a:pt x="804438" y="155617"/>
                    <a:pt x="759554" y="200501"/>
                    <a:pt x="704187" y="200501"/>
                  </a:cubicBezTo>
                  <a:lnTo>
                    <a:pt x="100251" y="200501"/>
                  </a:lnTo>
                  <a:cubicBezTo>
                    <a:pt x="44884" y="200501"/>
                    <a:pt x="0" y="155617"/>
                    <a:pt x="0" y="100251"/>
                  </a:cubicBezTo>
                  <a:lnTo>
                    <a:pt x="0" y="100251"/>
                  </a:lnTo>
                  <a:cubicBezTo>
                    <a:pt x="0" y="44884"/>
                    <a:pt x="44884" y="0"/>
                    <a:pt x="100251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04438" cy="248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347826" y="6846823"/>
            <a:ext cx="3592349" cy="535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8"/>
              </a:lnSpc>
            </a:pPr>
            <a:r>
              <a:rPr lang="en-US" sz="314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VISIT US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409363" y="8688897"/>
            <a:ext cx="759903" cy="759903"/>
          </a:xfrm>
          <a:custGeom>
            <a:avLst/>
            <a:gdLst/>
            <a:ahLst/>
            <a:cxnLst/>
            <a:rect r="r" b="b" t="t" l="l"/>
            <a:pathLst>
              <a:path h="759903" w="759903">
                <a:moveTo>
                  <a:pt x="0" y="0"/>
                </a:moveTo>
                <a:lnTo>
                  <a:pt x="759903" y="0"/>
                </a:lnTo>
                <a:lnTo>
                  <a:pt x="759903" y="759903"/>
                </a:lnTo>
                <a:lnTo>
                  <a:pt x="0" y="7599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05697" y="8659101"/>
            <a:ext cx="762324" cy="762324"/>
          </a:xfrm>
          <a:custGeom>
            <a:avLst/>
            <a:gdLst/>
            <a:ahLst/>
            <a:cxnLst/>
            <a:rect r="r" b="b" t="t" l="l"/>
            <a:pathLst>
              <a:path h="762324" w="762324">
                <a:moveTo>
                  <a:pt x="0" y="0"/>
                </a:moveTo>
                <a:lnTo>
                  <a:pt x="762323" y="0"/>
                </a:lnTo>
                <a:lnTo>
                  <a:pt x="762323" y="762323"/>
                </a:lnTo>
                <a:lnTo>
                  <a:pt x="0" y="7623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268070" y="8716674"/>
            <a:ext cx="5610566" cy="57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1"/>
              </a:lnSpc>
              <a:spcBef>
                <a:spcPct val="0"/>
              </a:spcBef>
            </a:pPr>
            <a:r>
              <a:rPr lang="en-US" sz="3315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www.reallygreatsite.com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22475" y="8762274"/>
            <a:ext cx="3500346" cy="573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41"/>
              </a:lnSpc>
              <a:spcBef>
                <a:spcPct val="0"/>
              </a:spcBef>
            </a:pPr>
            <a:r>
              <a:rPr lang="en-US" sz="3315" u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+123-456-7890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6792707" cy="10287000"/>
            <a:chOff x="0" y="0"/>
            <a:chExt cx="178902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8902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89026">
                  <a:moveTo>
                    <a:pt x="0" y="0"/>
                  </a:moveTo>
                  <a:lnTo>
                    <a:pt x="1789026" y="0"/>
                  </a:lnTo>
                  <a:lnTo>
                    <a:pt x="178902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89026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46818" y="8630505"/>
            <a:ext cx="897167" cy="2183545"/>
            <a:chOff x="0" y="0"/>
            <a:chExt cx="236291" cy="575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36291" cy="6227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509504" y="2224789"/>
            <a:ext cx="4857773" cy="6528106"/>
            <a:chOff x="0" y="0"/>
            <a:chExt cx="3663950" cy="4923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-39970" t="0" r="-3997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62687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2687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709411" y="1662134"/>
            <a:ext cx="4243380" cy="7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1"/>
              </a:lnSpc>
            </a:pPr>
            <a:r>
              <a:rPr lang="en-US" sz="47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COMPANY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9411" y="942975"/>
            <a:ext cx="4842085" cy="77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ABOUT OUR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09411" y="338542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411" y="5426930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2862577" y="2215264"/>
            <a:ext cx="4857773" cy="6528106"/>
            <a:chOff x="0" y="0"/>
            <a:chExt cx="3663950" cy="49237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4"/>
              <a:stretch>
                <a:fillRect l="-51090" t="0" r="-5109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62687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2687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08043" y="0"/>
            <a:ext cx="6379957" cy="10287000"/>
            <a:chOff x="0" y="0"/>
            <a:chExt cx="168031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803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80318">
                  <a:moveTo>
                    <a:pt x="0" y="0"/>
                  </a:moveTo>
                  <a:lnTo>
                    <a:pt x="1680318" y="0"/>
                  </a:lnTo>
                  <a:lnTo>
                    <a:pt x="16803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68031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640583" y="1606753"/>
            <a:ext cx="1868266" cy="18682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508848" y="3436440"/>
            <a:ext cx="4908029" cy="97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92"/>
              </a:lnSpc>
              <a:spcBef>
                <a:spcPct val="0"/>
              </a:spcBef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08848" y="5095875"/>
            <a:ext cx="4908029" cy="97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92"/>
              </a:lnSpc>
              <a:spcBef>
                <a:spcPct val="0"/>
              </a:spcBef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08848" y="6962540"/>
            <a:ext cx="4908029" cy="97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92"/>
              </a:lnSpc>
              <a:spcBef>
                <a:spcPct val="0"/>
              </a:spcBef>
            </a:pPr>
            <a:r>
              <a:rPr lang="en-US" sz="185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640583" y="4210291"/>
            <a:ext cx="1868266" cy="1868266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40583" y="6811982"/>
            <a:ext cx="1868266" cy="186826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-970541" y="2006345"/>
            <a:ext cx="1601933" cy="6466659"/>
            <a:chOff x="0" y="0"/>
            <a:chExt cx="421908" cy="170315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1908" cy="1703153"/>
            </a:xfrm>
            <a:custGeom>
              <a:avLst/>
              <a:gdLst/>
              <a:ahLst/>
              <a:cxnLst/>
              <a:rect r="r" b="b" t="t" l="l"/>
              <a:pathLst>
                <a:path h="1703153" w="421908">
                  <a:moveTo>
                    <a:pt x="210954" y="0"/>
                  </a:moveTo>
                  <a:lnTo>
                    <a:pt x="210954" y="0"/>
                  </a:lnTo>
                  <a:cubicBezTo>
                    <a:pt x="266903" y="0"/>
                    <a:pt x="320560" y="22225"/>
                    <a:pt x="360121" y="61787"/>
                  </a:cubicBezTo>
                  <a:cubicBezTo>
                    <a:pt x="399683" y="101349"/>
                    <a:pt x="421908" y="155006"/>
                    <a:pt x="421908" y="210954"/>
                  </a:cubicBezTo>
                  <a:lnTo>
                    <a:pt x="421908" y="1492199"/>
                  </a:lnTo>
                  <a:cubicBezTo>
                    <a:pt x="421908" y="1548147"/>
                    <a:pt x="399683" y="1601804"/>
                    <a:pt x="360121" y="1641366"/>
                  </a:cubicBezTo>
                  <a:cubicBezTo>
                    <a:pt x="320560" y="1680928"/>
                    <a:pt x="266903" y="1703153"/>
                    <a:pt x="210954" y="1703153"/>
                  </a:cubicBezTo>
                  <a:lnTo>
                    <a:pt x="210954" y="1703153"/>
                  </a:lnTo>
                  <a:cubicBezTo>
                    <a:pt x="155006" y="1703153"/>
                    <a:pt x="101349" y="1680928"/>
                    <a:pt x="61787" y="1641366"/>
                  </a:cubicBezTo>
                  <a:cubicBezTo>
                    <a:pt x="22225" y="1601804"/>
                    <a:pt x="0" y="1548147"/>
                    <a:pt x="0" y="1492199"/>
                  </a:cubicBezTo>
                  <a:lnTo>
                    <a:pt x="0" y="210954"/>
                  </a:lnTo>
                  <a:cubicBezTo>
                    <a:pt x="0" y="155006"/>
                    <a:pt x="22225" y="101349"/>
                    <a:pt x="61787" y="61787"/>
                  </a:cubicBezTo>
                  <a:cubicBezTo>
                    <a:pt x="101349" y="22225"/>
                    <a:pt x="155006" y="0"/>
                    <a:pt x="21095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21908" cy="1750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1908043" y="914400"/>
            <a:ext cx="5508835" cy="77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72"/>
              </a:lnSpc>
            </a:pPr>
            <a:r>
              <a:rPr lang="en-US" sz="455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WE OFFER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73498" y="1744684"/>
            <a:ext cx="4243380" cy="79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91"/>
              </a:lnSpc>
            </a:pPr>
            <a:r>
              <a:rPr lang="en-US" b="true" sz="4708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ALWAYS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75529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75529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5529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93666" y="1665402"/>
            <a:ext cx="5948366" cy="168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93666" y="4364190"/>
            <a:ext cx="5948366" cy="168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93666" y="6870631"/>
            <a:ext cx="5948366" cy="168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57175" y="4502250"/>
            <a:ext cx="18802350" cy="2006600"/>
            <a:chOff x="0" y="0"/>
            <a:chExt cx="4952059" cy="5284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52059" cy="528487"/>
            </a:xfrm>
            <a:custGeom>
              <a:avLst/>
              <a:gdLst/>
              <a:ahLst/>
              <a:cxnLst/>
              <a:rect r="r" b="b" t="t" l="l"/>
              <a:pathLst>
                <a:path h="528487" w="4952059">
                  <a:moveTo>
                    <a:pt x="20999" y="0"/>
                  </a:moveTo>
                  <a:lnTo>
                    <a:pt x="4931060" y="0"/>
                  </a:lnTo>
                  <a:cubicBezTo>
                    <a:pt x="4936629" y="0"/>
                    <a:pt x="4941970" y="2212"/>
                    <a:pt x="4945909" y="6151"/>
                  </a:cubicBezTo>
                  <a:cubicBezTo>
                    <a:pt x="4949847" y="10089"/>
                    <a:pt x="4952059" y="15430"/>
                    <a:pt x="4952059" y="20999"/>
                  </a:cubicBezTo>
                  <a:lnTo>
                    <a:pt x="4952059" y="507488"/>
                  </a:lnTo>
                  <a:cubicBezTo>
                    <a:pt x="4952059" y="519086"/>
                    <a:pt x="4942658" y="528487"/>
                    <a:pt x="4931060" y="528487"/>
                  </a:cubicBezTo>
                  <a:lnTo>
                    <a:pt x="20999" y="528487"/>
                  </a:lnTo>
                  <a:cubicBezTo>
                    <a:pt x="15430" y="528487"/>
                    <a:pt x="10089" y="526275"/>
                    <a:pt x="6151" y="522337"/>
                  </a:cubicBezTo>
                  <a:cubicBezTo>
                    <a:pt x="2212" y="518399"/>
                    <a:pt x="0" y="513057"/>
                    <a:pt x="0" y="507488"/>
                  </a:cubicBezTo>
                  <a:lnTo>
                    <a:pt x="0" y="20999"/>
                  </a:lnTo>
                  <a:cubicBezTo>
                    <a:pt x="0" y="15430"/>
                    <a:pt x="2212" y="10089"/>
                    <a:pt x="6151" y="6151"/>
                  </a:cubicBezTo>
                  <a:cubicBezTo>
                    <a:pt x="10089" y="2212"/>
                    <a:pt x="15430" y="0"/>
                    <a:pt x="20999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52059" cy="576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765807" y="1884385"/>
            <a:ext cx="6756386" cy="96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MARKETPLACE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8107" y="1209675"/>
            <a:ext cx="5871786" cy="62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4"/>
              </a:lnSpc>
            </a:pPr>
            <a:r>
              <a:rPr lang="en-US" sz="3639">
                <a:solidFill>
                  <a:srgbClr val="303642"/>
                </a:solidFill>
                <a:latin typeface="Roboto"/>
                <a:ea typeface="Roboto"/>
                <a:cs typeface="Roboto"/>
                <a:sym typeface="Roboto"/>
              </a:rPr>
              <a:t>WE PROVIDE 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71087" y="2794493"/>
            <a:ext cx="8145827" cy="791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69039" y="5029897"/>
            <a:ext cx="3263886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b="true" sz="56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09989" y="5029897"/>
            <a:ext cx="3263886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sz="56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100K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5075" y="5029897"/>
            <a:ext cx="3263886" cy="96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0"/>
              </a:lnSpc>
            </a:pPr>
            <a:r>
              <a:rPr lang="en-US" b="true" sz="5672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82%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7178" y="7356575"/>
            <a:ext cx="4247608" cy="157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018128" y="7356575"/>
            <a:ext cx="4247608" cy="157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63214" y="7356575"/>
            <a:ext cx="4247608" cy="1572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7"/>
              </a:lnSpc>
              <a:spcBef>
                <a:spcPct val="0"/>
              </a:spcBef>
            </a:pPr>
            <a:r>
              <a:rPr lang="en-US" sz="2219">
                <a:solidFill>
                  <a:srgbClr val="303642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416165" y="429700"/>
            <a:ext cx="5246370" cy="52463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3"/>
              <a:stretch>
                <a:fillRect l="-44808" t="0" r="-44808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776835" y="4610930"/>
            <a:ext cx="5246370" cy="52463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25223" y="364462"/>
              <a:ext cx="5646214" cy="5621077"/>
            </a:xfrm>
            <a:custGeom>
              <a:avLst/>
              <a:gdLst/>
              <a:ahLst/>
              <a:cxnLst/>
              <a:rect r="r" b="b" t="t" l="l"/>
              <a:pathLst>
                <a:path h="5621077" w="5646214">
                  <a:moveTo>
                    <a:pt x="2823107" y="28"/>
                  </a:moveTo>
                  <a:cubicBezTo>
                    <a:pt x="1816014" y="-4476"/>
                    <a:pt x="883489" y="530217"/>
                    <a:pt x="378638" y="1401642"/>
                  </a:cubicBezTo>
                  <a:cubicBezTo>
                    <a:pt x="-126213" y="2273067"/>
                    <a:pt x="-126213" y="3348009"/>
                    <a:pt x="378638" y="4219434"/>
                  </a:cubicBezTo>
                  <a:cubicBezTo>
                    <a:pt x="883489" y="5090859"/>
                    <a:pt x="1816014" y="5625552"/>
                    <a:pt x="2823107" y="5621048"/>
                  </a:cubicBezTo>
                  <a:cubicBezTo>
                    <a:pt x="3830200" y="5625552"/>
                    <a:pt x="4762725" y="5090859"/>
                    <a:pt x="5267576" y="4219434"/>
                  </a:cubicBezTo>
                  <a:cubicBezTo>
                    <a:pt x="5772427" y="3348009"/>
                    <a:pt x="5772427" y="2273067"/>
                    <a:pt x="5267576" y="1401642"/>
                  </a:cubicBezTo>
                  <a:cubicBezTo>
                    <a:pt x="4762725" y="530217"/>
                    <a:pt x="3830200" y="-4476"/>
                    <a:pt x="2823107" y="28"/>
                  </a:cubicBezTo>
                  <a:close/>
                </a:path>
              </a:pathLst>
            </a:custGeom>
            <a:blipFill>
              <a:blip r:embed="rId4"/>
              <a:stretch>
                <a:fillRect l="-24665" t="0" r="-24665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681184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VALUES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36711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56650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8245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064580" y="1774507"/>
            <a:ext cx="5013951" cy="6737985"/>
            <a:chOff x="0" y="0"/>
            <a:chExt cx="3663950" cy="49237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3"/>
              <a:stretch>
                <a:fillRect l="0" t="0" r="-10237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62687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2687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171575" y="1793380"/>
            <a:ext cx="3073669" cy="3174485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27495" t="0" r="-27495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1982450" y="1681184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HISTORY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8245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COMPANY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82450" y="36711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82450" y="56650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171575" y="5319135"/>
            <a:ext cx="3073669" cy="3174485"/>
            <a:chOff x="0" y="0"/>
            <a:chExt cx="6350000" cy="65582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519" t="0" r="-27519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044798" y="1093787"/>
            <a:ext cx="3935158" cy="3753414"/>
            <a:chOff x="0" y="0"/>
            <a:chExt cx="6324600" cy="6032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21391" t="0" r="-2139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726528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14400"/>
            <a:ext cx="4842085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FUTURE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711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650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99298" y="1801140"/>
            <a:ext cx="4960002" cy="238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44798" y="6241329"/>
            <a:ext cx="4823444" cy="2388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6"/>
              </a:lnSpc>
              <a:spcBef>
                <a:spcPct val="0"/>
              </a:spcBef>
            </a:pPr>
            <a:r>
              <a:rPr lang="en-US" sz="271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.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355892" y="5439799"/>
            <a:ext cx="3935158" cy="3753414"/>
            <a:chOff x="0" y="0"/>
            <a:chExt cx="6324600" cy="6032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-21391" t="0" r="-21391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67950" y="806450"/>
            <a:ext cx="6294884" cy="8674100"/>
            <a:chOff x="0" y="0"/>
            <a:chExt cx="1657912" cy="228453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791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657912">
                  <a:moveTo>
                    <a:pt x="62724" y="0"/>
                  </a:moveTo>
                  <a:lnTo>
                    <a:pt x="1595188" y="0"/>
                  </a:lnTo>
                  <a:cubicBezTo>
                    <a:pt x="1611824" y="0"/>
                    <a:pt x="1627778" y="6608"/>
                    <a:pt x="1639541" y="18371"/>
                  </a:cubicBezTo>
                  <a:cubicBezTo>
                    <a:pt x="1651304" y="30134"/>
                    <a:pt x="1657912" y="46088"/>
                    <a:pt x="1657912" y="62724"/>
                  </a:cubicBezTo>
                  <a:lnTo>
                    <a:pt x="1657912" y="2221813"/>
                  </a:lnTo>
                  <a:cubicBezTo>
                    <a:pt x="1657912" y="2256454"/>
                    <a:pt x="1629830" y="2284537"/>
                    <a:pt x="1595188" y="2284537"/>
                  </a:cubicBezTo>
                  <a:lnTo>
                    <a:pt x="62724" y="2284537"/>
                  </a:lnTo>
                  <a:cubicBezTo>
                    <a:pt x="46088" y="2284537"/>
                    <a:pt x="30134" y="2277928"/>
                    <a:pt x="18371" y="2266165"/>
                  </a:cubicBezTo>
                  <a:cubicBezTo>
                    <a:pt x="6608" y="2254403"/>
                    <a:pt x="0" y="2238448"/>
                    <a:pt x="0" y="2221813"/>
                  </a:cubicBezTo>
                  <a:lnTo>
                    <a:pt x="0" y="62724"/>
                  </a:lnTo>
                  <a:cubicBezTo>
                    <a:pt x="0" y="46088"/>
                    <a:pt x="6608" y="30134"/>
                    <a:pt x="18371" y="18371"/>
                  </a:cubicBezTo>
                  <a:cubicBezTo>
                    <a:pt x="30134" y="6608"/>
                    <a:pt x="46088" y="0"/>
                    <a:pt x="62724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65791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726528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MISSION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14400"/>
            <a:ext cx="5634574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711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650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862583" y="1606753"/>
            <a:ext cx="1868266" cy="186826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862583" y="4210291"/>
            <a:ext cx="1868266" cy="186826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62583" y="6811982"/>
            <a:ext cx="1868266" cy="186826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97729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97729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7729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09261" y="2134861"/>
            <a:ext cx="4856091" cy="9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09261" y="4638917"/>
            <a:ext cx="4856091" cy="9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309261" y="7241532"/>
            <a:ext cx="4856091" cy="9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624726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662281" cy="1161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24726" y="1726528"/>
            <a:ext cx="4243380" cy="912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sz="5308">
                <a:solidFill>
                  <a:srgbClr val="004AAD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24726" y="914400"/>
            <a:ext cx="5634574" cy="8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12"/>
              </a:lnSpc>
            </a:pPr>
            <a:r>
              <a:rPr lang="en-US" sz="51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COMPANY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24726" y="36711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24726" y="5665079"/>
            <a:ext cx="5634574" cy="111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6"/>
              </a:lnSpc>
              <a:spcBef>
                <a:spcPct val="0"/>
              </a:spcBef>
            </a:pPr>
            <a:r>
              <a:rPr lang="en-US" sz="21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06450" y="806450"/>
            <a:ext cx="6990015" cy="8674100"/>
            <a:chOff x="0" y="0"/>
            <a:chExt cx="1840992" cy="228453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40992" cy="2284537"/>
            </a:xfrm>
            <a:custGeom>
              <a:avLst/>
              <a:gdLst/>
              <a:ahLst/>
              <a:cxnLst/>
              <a:rect r="r" b="b" t="t" l="l"/>
              <a:pathLst>
                <a:path h="2284537" w="1840992">
                  <a:moveTo>
                    <a:pt x="56486" y="0"/>
                  </a:moveTo>
                  <a:lnTo>
                    <a:pt x="1784506" y="0"/>
                  </a:lnTo>
                  <a:cubicBezTo>
                    <a:pt x="1799487" y="0"/>
                    <a:pt x="1813854" y="5951"/>
                    <a:pt x="1824447" y="16544"/>
                  </a:cubicBezTo>
                  <a:cubicBezTo>
                    <a:pt x="1835041" y="27138"/>
                    <a:pt x="1840992" y="41505"/>
                    <a:pt x="1840992" y="56486"/>
                  </a:cubicBezTo>
                  <a:lnTo>
                    <a:pt x="1840992" y="2228051"/>
                  </a:lnTo>
                  <a:cubicBezTo>
                    <a:pt x="1840992" y="2243032"/>
                    <a:pt x="1835041" y="2257399"/>
                    <a:pt x="1824447" y="2267992"/>
                  </a:cubicBezTo>
                  <a:cubicBezTo>
                    <a:pt x="1813854" y="2278586"/>
                    <a:pt x="1799487" y="2284537"/>
                    <a:pt x="1784506" y="2284537"/>
                  </a:cubicBezTo>
                  <a:lnTo>
                    <a:pt x="56486" y="2284537"/>
                  </a:lnTo>
                  <a:cubicBezTo>
                    <a:pt x="41505" y="2284537"/>
                    <a:pt x="27138" y="2278586"/>
                    <a:pt x="16544" y="2267992"/>
                  </a:cubicBezTo>
                  <a:cubicBezTo>
                    <a:pt x="5951" y="2257399"/>
                    <a:pt x="0" y="2243032"/>
                    <a:pt x="0" y="2228051"/>
                  </a:cubicBezTo>
                  <a:lnTo>
                    <a:pt x="0" y="56486"/>
                  </a:lnTo>
                  <a:cubicBezTo>
                    <a:pt x="0" y="41505"/>
                    <a:pt x="5951" y="27138"/>
                    <a:pt x="16544" y="16544"/>
                  </a:cubicBezTo>
                  <a:cubicBezTo>
                    <a:pt x="27138" y="5951"/>
                    <a:pt x="41505" y="0"/>
                    <a:pt x="56486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840992" cy="23321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78172" y="2129313"/>
            <a:ext cx="4856091" cy="97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8172" y="4633369"/>
            <a:ext cx="4856091" cy="97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8172" y="7336782"/>
            <a:ext cx="4856091" cy="972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65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amet, consectetur adipiscing elit, sed do eiusmod tempor incididunt ut labore et dolore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6862333" y="1606753"/>
            <a:ext cx="1868266" cy="186826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62333" y="4210291"/>
            <a:ext cx="1868266" cy="186826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862333" y="6811982"/>
            <a:ext cx="1868266" cy="186826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977048" y="190147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77048" y="4495485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b="true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77048" y="7097732"/>
            <a:ext cx="1638836" cy="1335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DAHATP08LVE</dc:identifier>
  <dcterms:modified xsi:type="dcterms:W3CDTF">2011-08-01T06:04:30Z</dcterms:modified>
  <cp:revision>1</cp:revision>
  <dc:title>Blue &amp; white company profile presentation</dc:title>
</cp:coreProperties>
</file>